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ebas Neue Bold" panose="020B0604020202020204" charset="0"/>
      <p:regular r:id="rId18"/>
    </p:embeddedFont>
    <p:embeddedFont>
      <p:font typeface="Montserrat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709" y="7712216"/>
            <a:ext cx="3438827" cy="737246"/>
            <a:chOff x="0" y="0"/>
            <a:chExt cx="189562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31182" y="5732713"/>
            <a:ext cx="11185274" cy="7102649"/>
          </a:xfrm>
          <a:custGeom>
            <a:avLst/>
            <a:gdLst/>
            <a:ahLst/>
            <a:cxnLst/>
            <a:rect l="l" t="t" r="r" b="b"/>
            <a:pathLst>
              <a:path w="11185274" h="7102649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49709" y="2905491"/>
            <a:ext cx="11105782" cy="521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WELCOME TO</a:t>
            </a:r>
          </a:p>
          <a:p>
            <a:pPr algn="l">
              <a:lnSpc>
                <a:spcPts val="19563"/>
              </a:lnSpc>
            </a:pPr>
            <a:r>
              <a:rPr lang="en-US" sz="2126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76189" y="4611489"/>
            <a:ext cx="2980029" cy="298002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49709" y="1646188"/>
            <a:ext cx="10479638" cy="51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b="1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is a Taste of Perfection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8741" y="7850417"/>
            <a:ext cx="3100763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Your Slide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54313" y="5402848"/>
            <a:ext cx="2423780" cy="186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1"/>
              </a:lnSpc>
            </a:pPr>
            <a:r>
              <a:rPr lang="en-US" sz="7589" b="1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6981"/>
              </a:lnSpc>
            </a:pPr>
            <a:r>
              <a:rPr lang="en-US" sz="7589" b="1" spc="-22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  <p:sp>
        <p:nvSpPr>
          <p:cNvPr id="21" name="Freeform 21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525" y="2402833"/>
            <a:ext cx="6294321" cy="4294681"/>
          </a:xfrm>
          <a:custGeom>
            <a:avLst/>
            <a:gdLst/>
            <a:ahLst/>
            <a:cxnLst/>
            <a:rect l="l" t="t" r="r" b="b"/>
            <a:pathLst>
              <a:path w="6294321" h="4294681">
                <a:moveTo>
                  <a:pt x="0" y="0"/>
                </a:moveTo>
                <a:lnTo>
                  <a:pt x="6294321" y="0"/>
                </a:lnTo>
                <a:lnTo>
                  <a:pt x="6294321" y="4294681"/>
                </a:lnTo>
                <a:lnTo>
                  <a:pt x="0" y="4294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15981" y="7282106"/>
            <a:ext cx="4543319" cy="3004894"/>
          </a:xfrm>
          <a:custGeom>
            <a:avLst/>
            <a:gdLst/>
            <a:ahLst/>
            <a:cxnLst/>
            <a:rect l="l" t="t" r="r" b="b"/>
            <a:pathLst>
              <a:path w="4543319" h="3004894">
                <a:moveTo>
                  <a:pt x="0" y="0"/>
                </a:moveTo>
                <a:lnTo>
                  <a:pt x="4543319" y="0"/>
                </a:lnTo>
                <a:lnTo>
                  <a:pt x="4543319" y="3004894"/>
                </a:lnTo>
                <a:lnTo>
                  <a:pt x="0" y="3004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0" r="-62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RELEVANT TABLES TO FIND THE CATEGORY-WISE DISTRIBUTION OF PIZZAS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8745" y="2468128"/>
            <a:ext cx="11127429" cy="4713495"/>
          </a:xfrm>
          <a:custGeom>
            <a:avLst/>
            <a:gdLst/>
            <a:ahLst/>
            <a:cxnLst/>
            <a:rect l="l" t="t" r="r" b="b"/>
            <a:pathLst>
              <a:path w="11127429" h="4713495">
                <a:moveTo>
                  <a:pt x="0" y="0"/>
                </a:moveTo>
                <a:lnTo>
                  <a:pt x="11127429" y="0"/>
                </a:lnTo>
                <a:lnTo>
                  <a:pt x="11127429" y="4713495"/>
                </a:lnTo>
                <a:lnTo>
                  <a:pt x="0" y="4713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22676" y="8030660"/>
            <a:ext cx="4136624" cy="2256340"/>
          </a:xfrm>
          <a:custGeom>
            <a:avLst/>
            <a:gdLst/>
            <a:ahLst/>
            <a:cxnLst/>
            <a:rect l="l" t="t" r="r" b="b"/>
            <a:pathLst>
              <a:path w="4136624" h="2256340">
                <a:moveTo>
                  <a:pt x="0" y="0"/>
                </a:moveTo>
                <a:lnTo>
                  <a:pt x="4136624" y="0"/>
                </a:lnTo>
                <a:lnTo>
                  <a:pt x="4136624" y="2256340"/>
                </a:lnTo>
                <a:lnTo>
                  <a:pt x="0" y="2256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THE ORDERS BY DATE AND CALCULATE THE AVERAGE NUMBER OF PIZZAS ORDERED PER DAY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2393656"/>
            <a:ext cx="9610567" cy="5499688"/>
          </a:xfrm>
          <a:custGeom>
            <a:avLst/>
            <a:gdLst/>
            <a:ahLst/>
            <a:cxnLst/>
            <a:rect l="l" t="t" r="r" b="b"/>
            <a:pathLst>
              <a:path w="9610567" h="5499688">
                <a:moveTo>
                  <a:pt x="0" y="0"/>
                </a:moveTo>
                <a:lnTo>
                  <a:pt x="9610567" y="0"/>
                </a:lnTo>
                <a:lnTo>
                  <a:pt x="9610567" y="5499688"/>
                </a:lnTo>
                <a:lnTo>
                  <a:pt x="0" y="5499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36635" y="7893344"/>
            <a:ext cx="5422665" cy="2393656"/>
          </a:xfrm>
          <a:custGeom>
            <a:avLst/>
            <a:gdLst/>
            <a:ahLst/>
            <a:cxnLst/>
            <a:rect l="l" t="t" r="r" b="b"/>
            <a:pathLst>
              <a:path w="5422665" h="2393656">
                <a:moveTo>
                  <a:pt x="0" y="0"/>
                </a:moveTo>
                <a:lnTo>
                  <a:pt x="5422665" y="0"/>
                </a:lnTo>
                <a:lnTo>
                  <a:pt x="5422665" y="2393656"/>
                </a:lnTo>
                <a:lnTo>
                  <a:pt x="0" y="2393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0898" y="2234153"/>
            <a:ext cx="8782935" cy="5818694"/>
          </a:xfrm>
          <a:custGeom>
            <a:avLst/>
            <a:gdLst/>
            <a:ahLst/>
            <a:cxnLst/>
            <a:rect l="l" t="t" r="r" b="b"/>
            <a:pathLst>
              <a:path w="8782935" h="5818694">
                <a:moveTo>
                  <a:pt x="0" y="0"/>
                </a:moveTo>
                <a:lnTo>
                  <a:pt x="8782936" y="0"/>
                </a:lnTo>
                <a:lnTo>
                  <a:pt x="8782936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12019" y="7610544"/>
            <a:ext cx="4147281" cy="2668181"/>
          </a:xfrm>
          <a:custGeom>
            <a:avLst/>
            <a:gdLst/>
            <a:ahLst/>
            <a:cxnLst/>
            <a:rect l="l" t="t" r="r" b="b"/>
            <a:pathLst>
              <a:path w="4147281" h="2668181">
                <a:moveTo>
                  <a:pt x="0" y="0"/>
                </a:moveTo>
                <a:lnTo>
                  <a:pt x="4147281" y="0"/>
                </a:lnTo>
                <a:lnTo>
                  <a:pt x="4147281" y="2668181"/>
                </a:lnTo>
                <a:lnTo>
                  <a:pt x="0" y="2668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TYPE TO TOTAL REVENUE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450" y="2402833"/>
            <a:ext cx="11301259" cy="3376251"/>
          </a:xfrm>
          <a:custGeom>
            <a:avLst/>
            <a:gdLst/>
            <a:ahLst/>
            <a:cxnLst/>
            <a:rect l="l" t="t" r="r" b="b"/>
            <a:pathLst>
              <a:path w="11301259" h="3376251">
                <a:moveTo>
                  <a:pt x="0" y="0"/>
                </a:moveTo>
                <a:lnTo>
                  <a:pt x="11301259" y="0"/>
                </a:lnTo>
                <a:lnTo>
                  <a:pt x="11301259" y="3376251"/>
                </a:lnTo>
                <a:lnTo>
                  <a:pt x="0" y="3376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39259" y="6594680"/>
            <a:ext cx="4020041" cy="3692320"/>
          </a:xfrm>
          <a:custGeom>
            <a:avLst/>
            <a:gdLst/>
            <a:ahLst/>
            <a:cxnLst/>
            <a:rect l="l" t="t" r="r" b="b"/>
            <a:pathLst>
              <a:path w="4020041" h="3692320">
                <a:moveTo>
                  <a:pt x="0" y="0"/>
                </a:moveTo>
                <a:lnTo>
                  <a:pt x="4020041" y="0"/>
                </a:lnTo>
                <a:lnTo>
                  <a:pt x="4020041" y="3692320"/>
                </a:lnTo>
                <a:lnTo>
                  <a:pt x="0" y="3692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ANALYZE THE CUMULATIVE REVENUE GENERATED OVER TIME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2051915"/>
            <a:ext cx="10986492" cy="6039450"/>
          </a:xfrm>
          <a:custGeom>
            <a:avLst/>
            <a:gdLst/>
            <a:ahLst/>
            <a:cxnLst/>
            <a:rect l="l" t="t" r="r" b="b"/>
            <a:pathLst>
              <a:path w="10986492" h="6039450">
                <a:moveTo>
                  <a:pt x="0" y="0"/>
                </a:moveTo>
                <a:lnTo>
                  <a:pt x="10986492" y="0"/>
                </a:lnTo>
                <a:lnTo>
                  <a:pt x="10986492" y="6039449"/>
                </a:lnTo>
                <a:lnTo>
                  <a:pt x="0" y="6039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715904" y="5995338"/>
            <a:ext cx="5543396" cy="4291662"/>
          </a:xfrm>
          <a:custGeom>
            <a:avLst/>
            <a:gdLst/>
            <a:ahLst/>
            <a:cxnLst/>
            <a:rect l="l" t="t" r="r" b="b"/>
            <a:pathLst>
              <a:path w="5543396" h="4291662">
                <a:moveTo>
                  <a:pt x="0" y="0"/>
                </a:moveTo>
                <a:lnTo>
                  <a:pt x="5543396" y="0"/>
                </a:lnTo>
                <a:lnTo>
                  <a:pt x="5543396" y="4291662"/>
                </a:lnTo>
                <a:lnTo>
                  <a:pt x="0" y="4291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30504"/>
            <a:ext cx="12500381" cy="132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7"/>
              </a:lnSpc>
              <a:spcBef>
                <a:spcPct val="0"/>
              </a:spcBef>
            </a:pPr>
            <a:r>
              <a:rPr lang="en-US" sz="53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 FOR EACH PIZZA CATEGORY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19031" y="2905491"/>
            <a:ext cx="13449938" cy="519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sz="2126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sz="2126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81515" y="1646188"/>
            <a:ext cx="6724969" cy="51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b="1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Sales Presentation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2744" y="2874531"/>
            <a:ext cx="4519126" cy="6575594"/>
            <a:chOff x="0" y="0"/>
            <a:chExt cx="700131" cy="10187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0131" cy="1018732"/>
            </a:xfrm>
            <a:custGeom>
              <a:avLst/>
              <a:gdLst/>
              <a:ahLst/>
              <a:cxnLst/>
              <a:rect l="l" t="t" r="r" b="b"/>
              <a:pathLst>
                <a:path w="700131" h="1018732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r="-8202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4624843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52632" y="1191091"/>
            <a:ext cx="4519126" cy="6575594"/>
            <a:chOff x="0" y="0"/>
            <a:chExt cx="700131" cy="10187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0131" cy="1018732"/>
            </a:xfrm>
            <a:custGeom>
              <a:avLst/>
              <a:gdLst/>
              <a:ahLst/>
              <a:cxnLst/>
              <a:rect l="l" t="t" r="r" b="b"/>
              <a:pathLst>
                <a:path w="700131" h="1018732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6"/>
              <a:stretch>
                <a:fillRect l="-58586" r="-5858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061307" y="2568576"/>
            <a:ext cx="6720243" cy="142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42"/>
              </a:lnSpc>
              <a:spcBef>
                <a:spcPct val="0"/>
              </a:spcBef>
            </a:pPr>
            <a:r>
              <a:rPr lang="en-US" sz="1113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HELLO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8008" y="4739151"/>
            <a:ext cx="4778670" cy="81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 b="1" u="sng" spc="307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Sales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78485" y="5637438"/>
            <a:ext cx="7753494" cy="174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3"/>
              </a:lnSpc>
              <a:spcBef>
                <a:spcPct val="0"/>
              </a:spcBef>
            </a:pPr>
            <a:r>
              <a:rPr lang="en-US" sz="2819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Rajaselvi</a:t>
            </a:r>
            <a:r>
              <a:rPr lang="en-US" sz="281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here. I’ve done a project by utilizing the SQL queries to solve the question related to pizza sales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050" y="2945722"/>
            <a:ext cx="9958180" cy="3102099"/>
          </a:xfrm>
          <a:custGeom>
            <a:avLst/>
            <a:gdLst/>
            <a:ahLst/>
            <a:cxnLst/>
            <a:rect l="l" t="t" r="r" b="b"/>
            <a:pathLst>
              <a:path w="9958180" h="3102099">
                <a:moveTo>
                  <a:pt x="0" y="0"/>
                </a:moveTo>
                <a:lnTo>
                  <a:pt x="9958180" y="0"/>
                </a:lnTo>
                <a:lnTo>
                  <a:pt x="9958180" y="3102099"/>
                </a:lnTo>
                <a:lnTo>
                  <a:pt x="0" y="3102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51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47821" y="7733627"/>
            <a:ext cx="3919260" cy="2422015"/>
          </a:xfrm>
          <a:custGeom>
            <a:avLst/>
            <a:gdLst/>
            <a:ahLst/>
            <a:cxnLst/>
            <a:rect l="l" t="t" r="r" b="b"/>
            <a:pathLst>
              <a:path w="3919260" h="2422015">
                <a:moveTo>
                  <a:pt x="0" y="0"/>
                </a:moveTo>
                <a:lnTo>
                  <a:pt x="3919261" y="0"/>
                </a:lnTo>
                <a:lnTo>
                  <a:pt x="3919261" y="2422015"/>
                </a:lnTo>
                <a:lnTo>
                  <a:pt x="0" y="2422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08053" y="1165182"/>
            <a:ext cx="12500381" cy="8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ORDERS PLACED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2548436"/>
            <a:ext cx="10790400" cy="4179615"/>
          </a:xfrm>
          <a:custGeom>
            <a:avLst/>
            <a:gdLst/>
            <a:ahLst/>
            <a:cxnLst/>
            <a:rect l="l" t="t" r="r" b="b"/>
            <a:pathLst>
              <a:path w="10790400" h="4179615">
                <a:moveTo>
                  <a:pt x="0" y="0"/>
                </a:moveTo>
                <a:lnTo>
                  <a:pt x="10790400" y="0"/>
                </a:lnTo>
                <a:lnTo>
                  <a:pt x="10790400" y="4179615"/>
                </a:lnTo>
                <a:lnTo>
                  <a:pt x="0" y="4179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26515" y="7317861"/>
            <a:ext cx="4938408" cy="2626217"/>
          </a:xfrm>
          <a:custGeom>
            <a:avLst/>
            <a:gdLst/>
            <a:ahLst/>
            <a:cxnLst/>
            <a:rect l="l" t="t" r="r" b="b"/>
            <a:pathLst>
              <a:path w="4938408" h="2626217">
                <a:moveTo>
                  <a:pt x="0" y="0"/>
                </a:moveTo>
                <a:lnTo>
                  <a:pt x="4938407" y="0"/>
                </a:lnTo>
                <a:lnTo>
                  <a:pt x="4938407" y="2626217"/>
                </a:lnTo>
                <a:lnTo>
                  <a:pt x="0" y="2626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84" r="-3493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TOTAL REVENUE GENERATED FROM PIZZA SALES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2351889"/>
            <a:ext cx="10917553" cy="4229754"/>
          </a:xfrm>
          <a:custGeom>
            <a:avLst/>
            <a:gdLst/>
            <a:ahLst/>
            <a:cxnLst/>
            <a:rect l="l" t="t" r="r" b="b"/>
            <a:pathLst>
              <a:path w="10917553" h="4229754">
                <a:moveTo>
                  <a:pt x="0" y="0"/>
                </a:moveTo>
                <a:lnTo>
                  <a:pt x="10917553" y="0"/>
                </a:lnTo>
                <a:lnTo>
                  <a:pt x="10917553" y="4229754"/>
                </a:lnTo>
                <a:lnTo>
                  <a:pt x="0" y="42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0161" y="7742440"/>
            <a:ext cx="5569139" cy="2404389"/>
          </a:xfrm>
          <a:custGeom>
            <a:avLst/>
            <a:gdLst/>
            <a:ahLst/>
            <a:cxnLst/>
            <a:rect l="l" t="t" r="r" b="b"/>
            <a:pathLst>
              <a:path w="5569139" h="2404389">
                <a:moveTo>
                  <a:pt x="0" y="0"/>
                </a:moveTo>
                <a:lnTo>
                  <a:pt x="5569139" y="0"/>
                </a:lnTo>
                <a:lnTo>
                  <a:pt x="5569139" y="2404389"/>
                </a:lnTo>
                <a:lnTo>
                  <a:pt x="0" y="240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8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HIGHEST-PRICED PIZZA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5613" y="2381972"/>
            <a:ext cx="11705048" cy="4885808"/>
          </a:xfrm>
          <a:custGeom>
            <a:avLst/>
            <a:gdLst/>
            <a:ahLst/>
            <a:cxnLst/>
            <a:rect l="l" t="t" r="r" b="b"/>
            <a:pathLst>
              <a:path w="11705048" h="4885808">
                <a:moveTo>
                  <a:pt x="0" y="0"/>
                </a:moveTo>
                <a:lnTo>
                  <a:pt x="11705047" y="0"/>
                </a:lnTo>
                <a:lnTo>
                  <a:pt x="11705047" y="4885808"/>
                </a:lnTo>
                <a:lnTo>
                  <a:pt x="0" y="4885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709" b="-370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68758" y="7491365"/>
            <a:ext cx="3474388" cy="2570273"/>
          </a:xfrm>
          <a:custGeom>
            <a:avLst/>
            <a:gdLst/>
            <a:ahLst/>
            <a:cxnLst/>
            <a:rect l="l" t="t" r="r" b="b"/>
            <a:pathLst>
              <a:path w="3474388" h="2570273">
                <a:moveTo>
                  <a:pt x="0" y="0"/>
                </a:moveTo>
                <a:lnTo>
                  <a:pt x="3474389" y="0"/>
                </a:lnTo>
                <a:lnTo>
                  <a:pt x="3474389" y="2570273"/>
                </a:lnTo>
                <a:lnTo>
                  <a:pt x="0" y="2570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PIZZA SIZE ORDERED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8879" y="2285129"/>
            <a:ext cx="9842983" cy="5178968"/>
          </a:xfrm>
          <a:custGeom>
            <a:avLst/>
            <a:gdLst/>
            <a:ahLst/>
            <a:cxnLst/>
            <a:rect l="l" t="t" r="r" b="b"/>
            <a:pathLst>
              <a:path w="9842983" h="5178968">
                <a:moveTo>
                  <a:pt x="0" y="0"/>
                </a:moveTo>
                <a:lnTo>
                  <a:pt x="9842983" y="0"/>
                </a:lnTo>
                <a:lnTo>
                  <a:pt x="9842983" y="5178969"/>
                </a:lnTo>
                <a:lnTo>
                  <a:pt x="0" y="517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93801" y="7139253"/>
            <a:ext cx="5095465" cy="2983432"/>
          </a:xfrm>
          <a:custGeom>
            <a:avLst/>
            <a:gdLst/>
            <a:ahLst/>
            <a:cxnLst/>
            <a:rect l="l" t="t" r="r" b="b"/>
            <a:pathLst>
              <a:path w="5095465" h="2983432">
                <a:moveTo>
                  <a:pt x="0" y="0"/>
                </a:moveTo>
                <a:lnTo>
                  <a:pt x="5095465" y="0"/>
                </a:lnTo>
                <a:lnTo>
                  <a:pt x="5095465" y="2983432"/>
                </a:lnTo>
                <a:lnTo>
                  <a:pt x="0" y="2983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 ALONG WITH THEIR QUANTITIES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1985" y="2524874"/>
            <a:ext cx="9212162" cy="4889213"/>
          </a:xfrm>
          <a:custGeom>
            <a:avLst/>
            <a:gdLst/>
            <a:ahLst/>
            <a:cxnLst/>
            <a:rect l="l" t="t" r="r" b="b"/>
            <a:pathLst>
              <a:path w="9212162" h="4889213">
                <a:moveTo>
                  <a:pt x="0" y="0"/>
                </a:moveTo>
                <a:lnTo>
                  <a:pt x="9212161" y="0"/>
                </a:lnTo>
                <a:lnTo>
                  <a:pt x="9212161" y="4889213"/>
                </a:lnTo>
                <a:lnTo>
                  <a:pt x="0" y="4889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18035" y="7173679"/>
            <a:ext cx="4128160" cy="3113321"/>
          </a:xfrm>
          <a:custGeom>
            <a:avLst/>
            <a:gdLst/>
            <a:ahLst/>
            <a:cxnLst/>
            <a:rect l="l" t="t" r="r" b="b"/>
            <a:pathLst>
              <a:path w="4128160" h="3113321">
                <a:moveTo>
                  <a:pt x="0" y="0"/>
                </a:moveTo>
                <a:lnTo>
                  <a:pt x="4128160" y="0"/>
                </a:lnTo>
                <a:lnTo>
                  <a:pt x="4128160" y="3113321"/>
                </a:lnTo>
                <a:lnTo>
                  <a:pt x="0" y="3113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61297" y="2359290"/>
            <a:ext cx="7265637" cy="3760286"/>
          </a:xfrm>
          <a:custGeom>
            <a:avLst/>
            <a:gdLst/>
            <a:ahLst/>
            <a:cxnLst/>
            <a:rect l="l" t="t" r="r" b="b"/>
            <a:pathLst>
              <a:path w="7265637" h="3760286">
                <a:moveTo>
                  <a:pt x="0" y="0"/>
                </a:moveTo>
                <a:lnTo>
                  <a:pt x="7265637" y="0"/>
                </a:lnTo>
                <a:lnTo>
                  <a:pt x="7265637" y="3760286"/>
                </a:lnTo>
                <a:lnTo>
                  <a:pt x="0" y="3760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07878" y="5942671"/>
            <a:ext cx="5079808" cy="4312723"/>
          </a:xfrm>
          <a:custGeom>
            <a:avLst/>
            <a:gdLst/>
            <a:ahLst/>
            <a:cxnLst/>
            <a:rect l="l" t="t" r="r" b="b"/>
            <a:pathLst>
              <a:path w="5079808" h="4312723">
                <a:moveTo>
                  <a:pt x="0" y="0"/>
                </a:moveTo>
                <a:lnTo>
                  <a:pt x="5079808" y="0"/>
                </a:lnTo>
                <a:lnTo>
                  <a:pt x="5079808" y="4312722"/>
                </a:lnTo>
                <a:lnTo>
                  <a:pt x="0" y="4312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6744" y="768604"/>
            <a:ext cx="12500381" cy="16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  <a:spcBef>
                <a:spcPct val="0"/>
              </a:spcBef>
            </a:pPr>
            <a:r>
              <a:rPr lang="en-US" sz="66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DISTRIBUTION OF ORDERS BY HOUR OF THE DAY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Custom</PresentationFormat>
  <Paragraphs>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Montserrat Bold</vt:lpstr>
      <vt:lpstr>Arial</vt:lpstr>
      <vt:lpstr>Open Sans Bold</vt:lpstr>
      <vt:lpstr>Calibri</vt:lpstr>
      <vt:lpstr>Open Sans</vt:lpstr>
      <vt:lpstr>Bebas Neue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Orange Modern Bold Pizza Resto Presentation</dc:title>
  <cp:lastModifiedBy>Sripriya yadav</cp:lastModifiedBy>
  <cp:revision>1</cp:revision>
  <dcterms:created xsi:type="dcterms:W3CDTF">2006-08-16T00:00:00Z</dcterms:created>
  <dcterms:modified xsi:type="dcterms:W3CDTF">2025-03-16T11:00:50Z</dcterms:modified>
  <dc:identifier>DAGY6Kl5ARo</dc:identifier>
</cp:coreProperties>
</file>